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Prata" panose="020B0604020202020204" charset="0"/>
      <p:regular r:id="rId11"/>
    </p:embeddedFont>
    <p:embeddedFont>
      <p:font typeface="Raleway" pitchFamily="2" charset="0"/>
      <p:regular r:id="rId12"/>
      <p:bold r:id="rId13"/>
      <p:italic r:id="rId14"/>
      <p:boldItalic r:id="rId15"/>
    </p:embeddedFont>
    <p:embeddedFont>
      <p:font typeface="Raleway Bold" pitchFamily="2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2AB0A2-8080-2563-7B55-157A3B61AA14}" v="198" dt="2025-04-26T06:21:47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TNYA" userId="S::22bcs15984@cuchd.in::27a5ff21-0c25-4434-826d-640fe4b99c5b" providerId="AD" clId="Web-{CF2AB0A2-8080-2563-7B55-157A3B61AA14}"/>
    <pc:docChg chg="modSld">
      <pc:chgData name="CHETNYA" userId="S::22bcs15984@cuchd.in::27a5ff21-0c25-4434-826d-640fe4b99c5b" providerId="AD" clId="Web-{CF2AB0A2-8080-2563-7B55-157A3B61AA14}" dt="2025-04-26T06:21:43.038" v="191" actId="20577"/>
      <pc:docMkLst>
        <pc:docMk/>
      </pc:docMkLst>
      <pc:sldChg chg="modSp">
        <pc:chgData name="CHETNYA" userId="S::22bcs15984@cuchd.in::27a5ff21-0c25-4434-826d-640fe4b99c5b" providerId="AD" clId="Web-{CF2AB0A2-8080-2563-7B55-157A3B61AA14}" dt="2025-04-26T06:21:43.038" v="191" actId="20577"/>
        <pc:sldMkLst>
          <pc:docMk/>
          <pc:sldMk cId="0" sldId="262"/>
        </pc:sldMkLst>
        <pc:spChg chg="mod">
          <ac:chgData name="CHETNYA" userId="S::22bcs15984@cuchd.in::27a5ff21-0c25-4434-826d-640fe4b99c5b" providerId="AD" clId="Web-{CF2AB0A2-8080-2563-7B55-157A3B61AA14}" dt="2025-04-26T06:18:12.956" v="16" actId="20577"/>
          <ac:spMkLst>
            <pc:docMk/>
            <pc:sldMk cId="0" sldId="262"/>
            <ac:spMk id="28" creationId="{00000000-0000-0000-0000-000000000000}"/>
          </ac:spMkLst>
        </pc:spChg>
        <pc:spChg chg="mod">
          <ac:chgData name="CHETNYA" userId="S::22bcs15984@cuchd.in::27a5ff21-0c25-4434-826d-640fe4b99c5b" providerId="AD" clId="Web-{CF2AB0A2-8080-2563-7B55-157A3B61AA14}" dt="2025-04-26T06:21:43.038" v="191" actId="20577"/>
          <ac:spMkLst>
            <pc:docMk/>
            <pc:sldMk cId="0" sldId="262"/>
            <ac:spMk id="31" creationId="{00000000-0000-0000-0000-000000000000}"/>
          </ac:spMkLst>
        </pc:spChg>
        <pc:spChg chg="mod">
          <ac:chgData name="CHETNYA" userId="S::22bcs15984@cuchd.in::27a5ff21-0c25-4434-826d-640fe4b99c5b" providerId="AD" clId="Web-{CF2AB0A2-8080-2563-7B55-157A3B61AA14}" dt="2025-04-26T06:18:35.660" v="35" actId="20577"/>
          <ac:spMkLst>
            <pc:docMk/>
            <pc:sldMk cId="0" sldId="262"/>
            <ac:spMk id="39" creationId="{00000000-0000-0000-0000-000000000000}"/>
          </ac:spMkLst>
        </pc:spChg>
        <pc:spChg chg="mod">
          <ac:chgData name="CHETNYA" userId="S::22bcs15984@cuchd.in::27a5ff21-0c25-4434-826d-640fe4b99c5b" providerId="AD" clId="Web-{CF2AB0A2-8080-2563-7B55-157A3B61AA14}" dt="2025-04-26T06:20:48.959" v="133" actId="20577"/>
          <ac:spMkLst>
            <pc:docMk/>
            <pc:sldMk cId="0" sldId="262"/>
            <ac:spMk id="42" creationId="{00000000-0000-0000-0000-000000000000}"/>
          </ac:spMkLst>
        </pc:spChg>
        <pc:spChg chg="mod">
          <ac:chgData name="CHETNYA" userId="S::22bcs15984@cuchd.in::27a5ff21-0c25-4434-826d-640fe4b99c5b" providerId="AD" clId="Web-{CF2AB0A2-8080-2563-7B55-157A3B61AA14}" dt="2025-04-26T06:18:53.941" v="49" actId="20577"/>
          <ac:spMkLst>
            <pc:docMk/>
            <pc:sldMk cId="0" sldId="262"/>
            <ac:spMk id="50" creationId="{00000000-0000-0000-0000-000000000000}"/>
          </ac:spMkLst>
        </pc:spChg>
        <pc:spChg chg="mod">
          <ac:chgData name="CHETNYA" userId="S::22bcs15984@cuchd.in::27a5ff21-0c25-4434-826d-640fe4b99c5b" providerId="AD" clId="Web-{CF2AB0A2-8080-2563-7B55-157A3B61AA14}" dt="2025-04-26T06:21:28.694" v="177" actId="20577"/>
          <ac:spMkLst>
            <pc:docMk/>
            <pc:sldMk cId="0" sldId="262"/>
            <ac:spMk id="5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3024336"/>
            <a:ext cx="9445526" cy="1771947"/>
            <a:chOff x="0" y="0"/>
            <a:chExt cx="12594035" cy="236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594035" cy="23816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File Management System in C++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50237" y="5221486"/>
            <a:ext cx="9445526" cy="453629"/>
            <a:chOff x="0" y="0"/>
            <a:chExt cx="12594035" cy="6048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CFCBB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Efficient, Secure &amp; Organized File Handling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50237" y="5994052"/>
            <a:ext cx="9445526" cy="453629"/>
            <a:chOff x="0" y="0"/>
            <a:chExt cx="12594035" cy="6048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Developed by Chaitanya Gaba, Swastik, Karan, and Mitanshu.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845475" y="6782991"/>
            <a:ext cx="463154" cy="463154"/>
            <a:chOff x="0" y="0"/>
            <a:chExt cx="617538" cy="617538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604901" cy="604901"/>
            </a:xfrm>
            <a:custGeom>
              <a:avLst/>
              <a:gdLst/>
              <a:ahLst/>
              <a:cxnLst/>
              <a:rect l="l" t="t" r="r" b="b"/>
              <a:pathLst>
                <a:path w="604901" h="604901">
                  <a:moveTo>
                    <a:pt x="0" y="302387"/>
                  </a:moveTo>
                  <a:cubicBezTo>
                    <a:pt x="0" y="135382"/>
                    <a:pt x="135382" y="0"/>
                    <a:pt x="302387" y="0"/>
                  </a:cubicBezTo>
                  <a:cubicBezTo>
                    <a:pt x="469392" y="0"/>
                    <a:pt x="604901" y="135382"/>
                    <a:pt x="604901" y="302387"/>
                  </a:cubicBezTo>
                  <a:cubicBezTo>
                    <a:pt x="604901" y="469392"/>
                    <a:pt x="469392" y="604901"/>
                    <a:pt x="302387" y="604901"/>
                  </a:cubicBezTo>
                  <a:cubicBezTo>
                    <a:pt x="135382" y="604901"/>
                    <a:pt x="0" y="469392"/>
                    <a:pt x="0" y="302387"/>
                  </a:cubicBezTo>
                  <a:close/>
                </a:path>
              </a:pathLst>
            </a:custGeom>
            <a:solidFill>
              <a:srgbClr val="3DC196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4D4D51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455075" y="6766620"/>
            <a:ext cx="3156496" cy="548259"/>
            <a:chOff x="0" y="0"/>
            <a:chExt cx="4208662" cy="7310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08662" cy="731012"/>
            </a:xfrm>
            <a:custGeom>
              <a:avLst/>
              <a:gdLst/>
              <a:ahLst/>
              <a:cxnLst/>
              <a:rect l="l" t="t" r="r" b="b"/>
              <a:pathLst>
                <a:path w="4208662" h="731012">
                  <a:moveTo>
                    <a:pt x="0" y="0"/>
                  </a:moveTo>
                  <a:lnTo>
                    <a:pt x="4208662" y="0"/>
                  </a:lnTo>
                  <a:lnTo>
                    <a:pt x="4208662" y="731012"/>
                  </a:lnTo>
                  <a:lnTo>
                    <a:pt x="0" y="7310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4208662" cy="7976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4"/>
                </a:lnSpc>
              </a:pPr>
              <a:r>
                <a:rPr lang="en-US" sz="2750" b="1">
                  <a:solidFill>
                    <a:srgbClr val="CFCBB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by Team ByteBros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50237" y="2042666"/>
            <a:ext cx="9445526" cy="1771947"/>
            <a:chOff x="0" y="0"/>
            <a:chExt cx="12594035" cy="2362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594035" cy="23816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Problem Statement &amp; Objective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50237" y="4239816"/>
            <a:ext cx="9445526" cy="1633686"/>
            <a:chOff x="0" y="0"/>
            <a:chExt cx="12594035" cy="21782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3955" cy="2178177"/>
            </a:xfrm>
            <a:custGeom>
              <a:avLst/>
              <a:gdLst/>
              <a:ahLst/>
              <a:cxnLst/>
              <a:rect l="l" t="t" r="r" b="b"/>
              <a:pathLst>
                <a:path w="12593955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133755" y="4523334"/>
            <a:ext cx="3544044" cy="442912"/>
            <a:chOff x="0" y="0"/>
            <a:chExt cx="4725392" cy="590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Problem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33755" y="5136356"/>
            <a:ext cx="8878491" cy="453629"/>
            <a:chOff x="0" y="0"/>
            <a:chExt cx="11837988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837988" cy="604838"/>
            </a:xfrm>
            <a:custGeom>
              <a:avLst/>
              <a:gdLst/>
              <a:ahLst/>
              <a:cxnLst/>
              <a:rect l="l" t="t" r="r" b="b"/>
              <a:pathLst>
                <a:path w="11837988" h="604838">
                  <a:moveTo>
                    <a:pt x="0" y="0"/>
                  </a:moveTo>
                  <a:lnTo>
                    <a:pt x="11837988" y="0"/>
                  </a:lnTo>
                  <a:lnTo>
                    <a:pt x="118379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183798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Traditional file handling is error-prone and unstructured.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850237" y="6157020"/>
            <a:ext cx="9445526" cy="2087315"/>
            <a:chOff x="0" y="0"/>
            <a:chExt cx="12594035" cy="278308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594082" cy="2783078"/>
            </a:xfrm>
            <a:custGeom>
              <a:avLst/>
              <a:gdLst/>
              <a:ahLst/>
              <a:cxnLst/>
              <a:rect l="l" t="t" r="r" b="b"/>
              <a:pathLst>
                <a:path w="1259408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2726309"/>
                  </a:lnTo>
                  <a:cubicBezTo>
                    <a:pt x="12594082" y="2757678"/>
                    <a:pt x="12568682" y="2783078"/>
                    <a:pt x="1253731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8133755" y="6440538"/>
            <a:ext cx="3544044" cy="442912"/>
            <a:chOff x="0" y="0"/>
            <a:chExt cx="4725392" cy="5905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Objective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133755" y="7053560"/>
            <a:ext cx="8878491" cy="907256"/>
            <a:chOff x="0" y="0"/>
            <a:chExt cx="11837988" cy="12096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837988" cy="1209675"/>
            </a:xfrm>
            <a:custGeom>
              <a:avLst/>
              <a:gdLst/>
              <a:ahLst/>
              <a:cxnLst/>
              <a:rect l="l" t="t" r="r" b="b"/>
              <a:pathLst>
                <a:path w="11837988" h="1209675">
                  <a:moveTo>
                    <a:pt x="0" y="0"/>
                  </a:moveTo>
                  <a:lnTo>
                    <a:pt x="11837988" y="0"/>
                  </a:lnTo>
                  <a:lnTo>
                    <a:pt x="118379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1183798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Enable secure, scalable, and organized file operations with search and sorting.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2953494"/>
            <a:ext cx="7088237" cy="885974"/>
            <a:chOff x="0" y="0"/>
            <a:chExt cx="9450983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System Architecture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4548187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User Interface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274618"/>
            <a:ext cx="3556993" cy="1360885"/>
            <a:chOff x="0" y="0"/>
            <a:chExt cx="4742657" cy="18145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42657" cy="1814513"/>
            </a:xfrm>
            <a:custGeom>
              <a:avLst/>
              <a:gdLst/>
              <a:ahLst/>
              <a:cxnLst/>
              <a:rect l="l" t="t" r="r" b="b"/>
              <a:pathLst>
                <a:path w="4742657" h="1814513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4742657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Command-line interface for user interaction and navigation.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250508" y="4548187"/>
            <a:ext cx="3544044" cy="442912"/>
            <a:chOff x="0" y="0"/>
            <a:chExt cx="4725392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File Operations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250508" y="5274618"/>
            <a:ext cx="3556993" cy="1360885"/>
            <a:chOff x="0" y="0"/>
            <a:chExt cx="4742657" cy="181451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42657" cy="1814513"/>
            </a:xfrm>
            <a:custGeom>
              <a:avLst/>
              <a:gdLst/>
              <a:ahLst/>
              <a:cxnLst/>
              <a:rect l="l" t="t" r="r" b="b"/>
              <a:pathLst>
                <a:path w="4742657" h="1814513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4742657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Handles creation, reading, updating, and deleting files efficiently.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08777" y="4548187"/>
            <a:ext cx="3544044" cy="442912"/>
            <a:chOff x="0" y="0"/>
            <a:chExt cx="4725392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Search &amp; Security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08777" y="5274618"/>
            <a:ext cx="3556993" cy="1360885"/>
            <a:chOff x="0" y="0"/>
            <a:chExt cx="4742657" cy="181451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742657" cy="1814513"/>
            </a:xfrm>
            <a:custGeom>
              <a:avLst/>
              <a:gdLst/>
              <a:ahLst/>
              <a:cxnLst/>
              <a:rect l="l" t="t" r="r" b="b"/>
              <a:pathLst>
                <a:path w="4742657" h="1814513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4742657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Facilitates fast searches with file encryption for protection.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767047" y="4548187"/>
            <a:ext cx="3556992" cy="885825"/>
            <a:chOff x="0" y="0"/>
            <a:chExt cx="4742657" cy="1181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42657" cy="1181100"/>
            </a:xfrm>
            <a:custGeom>
              <a:avLst/>
              <a:gdLst/>
              <a:ahLst/>
              <a:cxnLst/>
              <a:rect l="l" t="t" r="r" b="b"/>
              <a:pathLst>
                <a:path w="4742657" h="1181100">
                  <a:moveTo>
                    <a:pt x="0" y="0"/>
                  </a:moveTo>
                  <a:lnTo>
                    <a:pt x="4742657" y="0"/>
                  </a:lnTo>
                  <a:lnTo>
                    <a:pt x="4742657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4742657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Storage Management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767047" y="5717530"/>
            <a:ext cx="3556992" cy="1360885"/>
            <a:chOff x="0" y="0"/>
            <a:chExt cx="4742657" cy="181451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42657" cy="1814513"/>
            </a:xfrm>
            <a:custGeom>
              <a:avLst/>
              <a:gdLst/>
              <a:ahLst/>
              <a:cxnLst/>
              <a:rect l="l" t="t" r="r" b="b"/>
              <a:pathLst>
                <a:path w="4742657" h="1814513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4742657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Organizes physical storage ensuring scalability and integrity.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3430190"/>
            <a:ext cx="10513962" cy="885974"/>
            <a:chOff x="0" y="0"/>
            <a:chExt cx="14018617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018617" cy="1181298"/>
            </a:xfrm>
            <a:custGeom>
              <a:avLst/>
              <a:gdLst/>
              <a:ahLst/>
              <a:cxnLst/>
              <a:rect l="l" t="t" r="r" b="b"/>
              <a:pathLst>
                <a:path w="14018617" h="1181298">
                  <a:moveTo>
                    <a:pt x="0" y="0"/>
                  </a:moveTo>
                  <a:lnTo>
                    <a:pt x="14018617" y="0"/>
                  </a:lnTo>
                  <a:lnTo>
                    <a:pt x="1401861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4018617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Frontend &amp; Backend Overview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5024884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Frontend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751314"/>
            <a:ext cx="7805886" cy="453629"/>
            <a:chOff x="0" y="0"/>
            <a:chExt cx="10407848" cy="604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Command-line interface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6304061"/>
            <a:ext cx="7805886" cy="453629"/>
            <a:chOff x="0" y="0"/>
            <a:chExt cx="10407848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Supports file search and sorting options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99401" y="5024884"/>
            <a:ext cx="3544044" cy="442912"/>
            <a:chOff x="0" y="0"/>
            <a:chExt cx="4725392" cy="5905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Backend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99401" y="5751314"/>
            <a:ext cx="7805886" cy="453629"/>
            <a:chOff x="0" y="0"/>
            <a:chExt cx="10407848" cy="6048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C++ based file input/output handling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99401" y="6304061"/>
            <a:ext cx="7805886" cy="453629"/>
            <a:chOff x="0" y="0"/>
            <a:chExt cx="10407848" cy="60483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Implements encryption for security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8798124" y="1050332"/>
            <a:ext cx="4266526" cy="3265831"/>
          </a:xfrm>
          <a:custGeom>
            <a:avLst/>
            <a:gdLst/>
            <a:ahLst/>
            <a:cxnLst/>
            <a:rect l="l" t="t" r="r" b="b"/>
            <a:pathLst>
              <a:path w="4266526" h="3265831">
                <a:moveTo>
                  <a:pt x="0" y="0"/>
                </a:moveTo>
                <a:lnTo>
                  <a:pt x="4266525" y="0"/>
                </a:lnTo>
                <a:lnTo>
                  <a:pt x="4266525" y="3265832"/>
                </a:lnTo>
                <a:lnTo>
                  <a:pt x="0" y="3265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481976" y="7043440"/>
            <a:ext cx="3521646" cy="2922966"/>
          </a:xfrm>
          <a:custGeom>
            <a:avLst/>
            <a:gdLst/>
            <a:ahLst/>
            <a:cxnLst/>
            <a:rect l="l" t="t" r="r" b="b"/>
            <a:pathLst>
              <a:path w="3521646" h="2922966">
                <a:moveTo>
                  <a:pt x="0" y="0"/>
                </a:moveTo>
                <a:lnTo>
                  <a:pt x="3521646" y="0"/>
                </a:lnTo>
                <a:lnTo>
                  <a:pt x="3521646" y="2922966"/>
                </a:lnTo>
                <a:lnTo>
                  <a:pt x="0" y="29229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2733675"/>
            <a:ext cx="7088237" cy="885974"/>
            <a:chOff x="0" y="0"/>
            <a:chExt cx="9450983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Process Flowchart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363790"/>
            <a:ext cx="637878" cy="637878"/>
            <a:chOff x="0" y="0"/>
            <a:chExt cx="850503" cy="8505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98575" y="4416921"/>
            <a:ext cx="425202" cy="531614"/>
            <a:chOff x="0" y="0"/>
            <a:chExt cx="566937" cy="7088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47625"/>
              <a:ext cx="566937" cy="6611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13632" y="4363790"/>
            <a:ext cx="3544044" cy="442912"/>
            <a:chOff x="0" y="0"/>
            <a:chExt cx="4725392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User Authentication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13632" y="4976812"/>
            <a:ext cx="3659684" cy="907256"/>
            <a:chOff x="0" y="0"/>
            <a:chExt cx="4879578" cy="12096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79579" cy="1209675"/>
            </a:xfrm>
            <a:custGeom>
              <a:avLst/>
              <a:gdLst/>
              <a:ahLst/>
              <a:cxnLst/>
              <a:rect l="l" t="t" r="r" b="b"/>
              <a:pathLst>
                <a:path w="4879579" h="1209675">
                  <a:moveTo>
                    <a:pt x="0" y="0"/>
                  </a:moveTo>
                  <a:lnTo>
                    <a:pt x="4879579" y="0"/>
                  </a:lnTo>
                  <a:lnTo>
                    <a:pt x="487957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487957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Secure login to access the system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856834" y="4363790"/>
            <a:ext cx="637878" cy="637878"/>
            <a:chOff x="0" y="0"/>
            <a:chExt cx="850503" cy="85050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5963171" y="4416921"/>
            <a:ext cx="425203" cy="531614"/>
            <a:chOff x="0" y="0"/>
            <a:chExt cx="566937" cy="70881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47625"/>
              <a:ext cx="566937" cy="6611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778229" y="4363790"/>
            <a:ext cx="3544044" cy="442912"/>
            <a:chOff x="0" y="0"/>
            <a:chExt cx="4725392" cy="5905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Main Menu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778229" y="4976812"/>
            <a:ext cx="3659684" cy="907256"/>
            <a:chOff x="0" y="0"/>
            <a:chExt cx="4879578" cy="12096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879579" cy="1209675"/>
            </a:xfrm>
            <a:custGeom>
              <a:avLst/>
              <a:gdLst/>
              <a:ahLst/>
              <a:cxnLst/>
              <a:rect l="l" t="t" r="r" b="b"/>
              <a:pathLst>
                <a:path w="4879579" h="1209675">
                  <a:moveTo>
                    <a:pt x="0" y="0"/>
                  </a:moveTo>
                  <a:lnTo>
                    <a:pt x="4879579" y="0"/>
                  </a:lnTo>
                  <a:lnTo>
                    <a:pt x="487957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487957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Select actions: Add, Search, Delete, Exit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92238" y="6486525"/>
            <a:ext cx="637878" cy="637877"/>
            <a:chOff x="0" y="0"/>
            <a:chExt cx="850503" cy="85050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098575" y="6539656"/>
            <a:ext cx="425202" cy="531614"/>
            <a:chOff x="0" y="0"/>
            <a:chExt cx="566937" cy="70881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47625"/>
              <a:ext cx="566937" cy="6611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3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913632" y="6486525"/>
            <a:ext cx="3544044" cy="442912"/>
            <a:chOff x="0" y="0"/>
            <a:chExt cx="4725392" cy="59055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File Operations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913632" y="7099547"/>
            <a:ext cx="8524131" cy="453629"/>
            <a:chOff x="0" y="0"/>
            <a:chExt cx="11365508" cy="60483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365509" cy="604838"/>
            </a:xfrm>
            <a:custGeom>
              <a:avLst/>
              <a:gdLst/>
              <a:ahLst/>
              <a:cxnLst/>
              <a:rect l="l" t="t" r="r" b="b"/>
              <a:pathLst>
                <a:path w="11365509" h="604838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1136550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Perform requested file management tasks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1418928"/>
            <a:ext cx="7088237" cy="885974"/>
            <a:chOff x="0" y="0"/>
            <a:chExt cx="9450983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Use Cases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992238" y="2779662"/>
            <a:ext cx="313284" cy="313284"/>
          </a:xfrm>
          <a:custGeom>
            <a:avLst/>
            <a:gdLst/>
            <a:ahLst/>
            <a:cxnLst/>
            <a:rect l="l" t="t" r="r" b="b"/>
            <a:pathLst>
              <a:path w="313284" h="313284">
                <a:moveTo>
                  <a:pt x="0" y="0"/>
                </a:moveTo>
                <a:lnTo>
                  <a:pt x="313283" y="0"/>
                </a:lnTo>
                <a:lnTo>
                  <a:pt x="313283" y="313284"/>
                </a:lnTo>
                <a:lnTo>
                  <a:pt x="0" y="313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589037" y="2730104"/>
            <a:ext cx="2268141" cy="442912"/>
            <a:chOff x="0" y="0"/>
            <a:chExt cx="3024188" cy="5905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24188" cy="590550"/>
            </a:xfrm>
            <a:custGeom>
              <a:avLst/>
              <a:gdLst/>
              <a:ahLst/>
              <a:cxnLst/>
              <a:rect l="l" t="t" r="r" b="b"/>
              <a:pathLst>
                <a:path w="3024188" h="590550">
                  <a:moveTo>
                    <a:pt x="0" y="0"/>
                  </a:moveTo>
                  <a:lnTo>
                    <a:pt x="3024188" y="0"/>
                  </a:lnTo>
                  <a:lnTo>
                    <a:pt x="302418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024188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Students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89037" y="3343126"/>
            <a:ext cx="2268141" cy="1360885"/>
            <a:chOff x="0" y="0"/>
            <a:chExt cx="3024188" cy="18145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24188" cy="1814513"/>
            </a:xfrm>
            <a:custGeom>
              <a:avLst/>
              <a:gdLst/>
              <a:ahLst/>
              <a:cxnLst/>
              <a:rect l="l" t="t" r="r" b="b"/>
              <a:pathLst>
                <a:path w="3024188" h="1814513">
                  <a:moveTo>
                    <a:pt x="0" y="0"/>
                  </a:moveTo>
                  <a:lnTo>
                    <a:pt x="3024188" y="0"/>
                  </a:lnTo>
                  <a:lnTo>
                    <a:pt x="302418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302418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Organize notes and assignments securely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4282380" y="2779662"/>
            <a:ext cx="313432" cy="313432"/>
          </a:xfrm>
          <a:custGeom>
            <a:avLst/>
            <a:gdLst/>
            <a:ahLst/>
            <a:cxnLst/>
            <a:rect l="l" t="t" r="r" b="b"/>
            <a:pathLst>
              <a:path w="313432" h="313432">
                <a:moveTo>
                  <a:pt x="0" y="0"/>
                </a:moveTo>
                <a:lnTo>
                  <a:pt x="313432" y="0"/>
                </a:lnTo>
                <a:lnTo>
                  <a:pt x="313432" y="313433"/>
                </a:lnTo>
                <a:lnTo>
                  <a:pt x="0" y="313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4879330" y="2730104"/>
            <a:ext cx="2268141" cy="885825"/>
            <a:chOff x="0" y="0"/>
            <a:chExt cx="3024188" cy="1181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24188" cy="1181100"/>
            </a:xfrm>
            <a:custGeom>
              <a:avLst/>
              <a:gdLst/>
              <a:ahLst/>
              <a:cxnLst/>
              <a:rect l="l" t="t" r="r" b="b"/>
              <a:pathLst>
                <a:path w="3024188" h="1181100">
                  <a:moveTo>
                    <a:pt x="0" y="0"/>
                  </a:moveTo>
                  <a:lnTo>
                    <a:pt x="3024188" y="0"/>
                  </a:lnTo>
                  <a:lnTo>
                    <a:pt x="302418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3024188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Professionals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879330" y="3786039"/>
            <a:ext cx="2268141" cy="1814512"/>
            <a:chOff x="0" y="0"/>
            <a:chExt cx="3024188" cy="24193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024188" cy="2419350"/>
            </a:xfrm>
            <a:custGeom>
              <a:avLst/>
              <a:gdLst/>
              <a:ahLst/>
              <a:cxnLst/>
              <a:rect l="l" t="t" r="r" b="b"/>
              <a:pathLst>
                <a:path w="3024188" h="2419350">
                  <a:moveTo>
                    <a:pt x="0" y="0"/>
                  </a:moveTo>
                  <a:lnTo>
                    <a:pt x="3024188" y="0"/>
                  </a:lnTo>
                  <a:lnTo>
                    <a:pt x="302418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3024188" cy="2514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Manage projects and confidential documents efficiently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7572672" y="2779662"/>
            <a:ext cx="313284" cy="313284"/>
          </a:xfrm>
          <a:custGeom>
            <a:avLst/>
            <a:gdLst/>
            <a:ahLst/>
            <a:cxnLst/>
            <a:rect l="l" t="t" r="r" b="b"/>
            <a:pathLst>
              <a:path w="313284" h="313284">
                <a:moveTo>
                  <a:pt x="0" y="0"/>
                </a:moveTo>
                <a:lnTo>
                  <a:pt x="313284" y="0"/>
                </a:lnTo>
                <a:lnTo>
                  <a:pt x="313284" y="313284"/>
                </a:lnTo>
                <a:lnTo>
                  <a:pt x="0" y="3132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8169474" y="2730104"/>
            <a:ext cx="2268141" cy="885825"/>
            <a:chOff x="0" y="0"/>
            <a:chExt cx="3024188" cy="11811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024188" cy="1181100"/>
            </a:xfrm>
            <a:custGeom>
              <a:avLst/>
              <a:gdLst/>
              <a:ahLst/>
              <a:cxnLst/>
              <a:rect l="l" t="t" r="r" b="b"/>
              <a:pathLst>
                <a:path w="3024188" h="1181100">
                  <a:moveTo>
                    <a:pt x="0" y="0"/>
                  </a:moveTo>
                  <a:lnTo>
                    <a:pt x="3024188" y="0"/>
                  </a:lnTo>
                  <a:lnTo>
                    <a:pt x="302418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3024188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Organizations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169474" y="3786039"/>
            <a:ext cx="2268141" cy="1814512"/>
            <a:chOff x="0" y="0"/>
            <a:chExt cx="3024188" cy="24193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024188" cy="2419350"/>
            </a:xfrm>
            <a:custGeom>
              <a:avLst/>
              <a:gdLst/>
              <a:ahLst/>
              <a:cxnLst/>
              <a:rect l="l" t="t" r="r" b="b"/>
              <a:pathLst>
                <a:path w="3024188" h="2419350">
                  <a:moveTo>
                    <a:pt x="0" y="0"/>
                  </a:moveTo>
                  <a:lnTo>
                    <a:pt x="3024188" y="0"/>
                  </a:lnTo>
                  <a:lnTo>
                    <a:pt x="302418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3024188" cy="2514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Scale file handling across departments securely</a:t>
              </a:r>
            </a:p>
          </p:txBody>
        </p:sp>
      </p:grpSp>
      <p:sp>
        <p:nvSpPr>
          <p:cNvPr id="30" name="Freeform 30" descr="preencoded.png"/>
          <p:cNvSpPr/>
          <p:nvPr/>
        </p:nvSpPr>
        <p:spPr>
          <a:xfrm>
            <a:off x="992238" y="6500664"/>
            <a:ext cx="313284" cy="313284"/>
          </a:xfrm>
          <a:custGeom>
            <a:avLst/>
            <a:gdLst/>
            <a:ahLst/>
            <a:cxnLst/>
            <a:rect l="l" t="t" r="r" b="b"/>
            <a:pathLst>
              <a:path w="313284" h="313284">
                <a:moveTo>
                  <a:pt x="0" y="0"/>
                </a:moveTo>
                <a:lnTo>
                  <a:pt x="313283" y="0"/>
                </a:lnTo>
                <a:lnTo>
                  <a:pt x="313283" y="313283"/>
                </a:lnTo>
                <a:lnTo>
                  <a:pt x="0" y="3132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589037" y="6451104"/>
            <a:ext cx="2268141" cy="885825"/>
            <a:chOff x="0" y="0"/>
            <a:chExt cx="3024188" cy="11811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024188" cy="1181100"/>
            </a:xfrm>
            <a:custGeom>
              <a:avLst/>
              <a:gdLst/>
              <a:ahLst/>
              <a:cxnLst/>
              <a:rect l="l" t="t" r="r" b="b"/>
              <a:pathLst>
                <a:path w="3024188" h="1181100">
                  <a:moveTo>
                    <a:pt x="0" y="0"/>
                  </a:moveTo>
                  <a:lnTo>
                    <a:pt x="3024188" y="0"/>
                  </a:lnTo>
                  <a:lnTo>
                    <a:pt x="302418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3024188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General Users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589037" y="7507040"/>
            <a:ext cx="2268141" cy="1360885"/>
            <a:chOff x="0" y="0"/>
            <a:chExt cx="3024188" cy="181451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024188" cy="1814513"/>
            </a:xfrm>
            <a:custGeom>
              <a:avLst/>
              <a:gdLst/>
              <a:ahLst/>
              <a:cxnLst/>
              <a:rect l="l" t="t" r="r" b="b"/>
              <a:pathLst>
                <a:path w="3024188" h="1814513">
                  <a:moveTo>
                    <a:pt x="0" y="0"/>
                  </a:moveTo>
                  <a:lnTo>
                    <a:pt x="3024188" y="0"/>
                  </a:lnTo>
                  <a:lnTo>
                    <a:pt x="302418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302418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Keep personal files sorted and easy to find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1538882"/>
            <a:ext cx="7088237" cy="885974"/>
            <a:chOff x="0" y="0"/>
            <a:chExt cx="9450983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Team Roles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7475" y="2845296"/>
            <a:ext cx="16313051" cy="5907584"/>
            <a:chOff x="0" y="0"/>
            <a:chExt cx="21750735" cy="78767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750781" cy="7876794"/>
            </a:xfrm>
            <a:custGeom>
              <a:avLst/>
              <a:gdLst/>
              <a:ahLst/>
              <a:cxnLst/>
              <a:rect l="l" t="t" r="r" b="b"/>
              <a:pathLst>
                <a:path w="21750781" h="7876794">
                  <a:moveTo>
                    <a:pt x="0" y="62992"/>
                  </a:moveTo>
                  <a:cubicBezTo>
                    <a:pt x="0" y="28194"/>
                    <a:pt x="28321" y="0"/>
                    <a:pt x="63119" y="0"/>
                  </a:cubicBezTo>
                  <a:lnTo>
                    <a:pt x="21687662" y="0"/>
                  </a:lnTo>
                  <a:lnTo>
                    <a:pt x="21687662" y="6350"/>
                  </a:lnTo>
                  <a:lnTo>
                    <a:pt x="21687662" y="0"/>
                  </a:lnTo>
                  <a:cubicBezTo>
                    <a:pt x="21722460" y="0"/>
                    <a:pt x="21750781" y="28194"/>
                    <a:pt x="21750781" y="62992"/>
                  </a:cubicBezTo>
                  <a:lnTo>
                    <a:pt x="21744431" y="62992"/>
                  </a:lnTo>
                  <a:lnTo>
                    <a:pt x="21750781" y="62992"/>
                  </a:lnTo>
                  <a:lnTo>
                    <a:pt x="21750781" y="7813675"/>
                  </a:lnTo>
                  <a:lnTo>
                    <a:pt x="21744431" y="7813675"/>
                  </a:lnTo>
                  <a:lnTo>
                    <a:pt x="21750781" y="7813675"/>
                  </a:lnTo>
                  <a:cubicBezTo>
                    <a:pt x="21750781" y="7848473"/>
                    <a:pt x="21722460" y="7876667"/>
                    <a:pt x="21687662" y="7876667"/>
                  </a:cubicBezTo>
                  <a:lnTo>
                    <a:pt x="21687662" y="7870317"/>
                  </a:lnTo>
                  <a:lnTo>
                    <a:pt x="21687662" y="7876667"/>
                  </a:lnTo>
                  <a:lnTo>
                    <a:pt x="63119" y="7876667"/>
                  </a:lnTo>
                  <a:lnTo>
                    <a:pt x="63119" y="7870317"/>
                  </a:lnTo>
                  <a:lnTo>
                    <a:pt x="63119" y="7876667"/>
                  </a:lnTo>
                  <a:cubicBezTo>
                    <a:pt x="28321" y="7876794"/>
                    <a:pt x="0" y="7848600"/>
                    <a:pt x="0" y="7813675"/>
                  </a:cubicBezTo>
                  <a:lnTo>
                    <a:pt x="0" y="62992"/>
                  </a:lnTo>
                  <a:lnTo>
                    <a:pt x="6350" y="62992"/>
                  </a:lnTo>
                  <a:lnTo>
                    <a:pt x="0" y="62992"/>
                  </a:lnTo>
                  <a:moveTo>
                    <a:pt x="12700" y="62992"/>
                  </a:moveTo>
                  <a:lnTo>
                    <a:pt x="12700" y="7813675"/>
                  </a:lnTo>
                  <a:lnTo>
                    <a:pt x="6350" y="7813675"/>
                  </a:lnTo>
                  <a:lnTo>
                    <a:pt x="12700" y="7813675"/>
                  </a:lnTo>
                  <a:cubicBezTo>
                    <a:pt x="12700" y="7841488"/>
                    <a:pt x="35306" y="7863967"/>
                    <a:pt x="63119" y="7863967"/>
                  </a:cubicBezTo>
                  <a:lnTo>
                    <a:pt x="21687662" y="7863967"/>
                  </a:lnTo>
                  <a:cubicBezTo>
                    <a:pt x="21715476" y="7863967"/>
                    <a:pt x="21738081" y="7841361"/>
                    <a:pt x="21738081" y="7813675"/>
                  </a:cubicBezTo>
                  <a:lnTo>
                    <a:pt x="21738081" y="62992"/>
                  </a:lnTo>
                  <a:cubicBezTo>
                    <a:pt x="21738081" y="35179"/>
                    <a:pt x="21715476" y="12700"/>
                    <a:pt x="21687662" y="12700"/>
                  </a:cubicBezTo>
                  <a:lnTo>
                    <a:pt x="63119" y="12700"/>
                  </a:lnTo>
                  <a:lnTo>
                    <a:pt x="63119" y="6350"/>
                  </a:lnTo>
                  <a:lnTo>
                    <a:pt x="63119" y="12700"/>
                  </a:lnTo>
                  <a:cubicBezTo>
                    <a:pt x="35306" y="12700"/>
                    <a:pt x="12700" y="35306"/>
                    <a:pt x="12700" y="62992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01762" y="2859584"/>
            <a:ext cx="16282839" cy="812899"/>
            <a:chOff x="0" y="0"/>
            <a:chExt cx="21710452" cy="10838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710396" cy="1083818"/>
            </a:xfrm>
            <a:custGeom>
              <a:avLst/>
              <a:gdLst/>
              <a:ahLst/>
              <a:cxnLst/>
              <a:rect l="l" t="t" r="r" b="b"/>
              <a:pathLst>
                <a:path w="21710396" h="1083818">
                  <a:moveTo>
                    <a:pt x="0" y="0"/>
                  </a:moveTo>
                  <a:lnTo>
                    <a:pt x="21710396" y="0"/>
                  </a:lnTo>
                  <a:lnTo>
                    <a:pt x="21710396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87066" y="3039219"/>
            <a:ext cx="4855220" cy="453629"/>
            <a:chOff x="0" y="0"/>
            <a:chExt cx="6473627" cy="6048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473627" cy="604838"/>
            </a:xfrm>
            <a:custGeom>
              <a:avLst/>
              <a:gdLst/>
              <a:ahLst/>
              <a:cxnLst/>
              <a:rect l="l" t="t" r="r" b="b"/>
              <a:pathLst>
                <a:path w="6473627" h="604838">
                  <a:moveTo>
                    <a:pt x="0" y="0"/>
                  </a:moveTo>
                  <a:lnTo>
                    <a:pt x="6473627" y="0"/>
                  </a:lnTo>
                  <a:lnTo>
                    <a:pt x="647362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6473627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CFCBB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Name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18846" y="3039219"/>
            <a:ext cx="4850457" cy="453629"/>
            <a:chOff x="0" y="0"/>
            <a:chExt cx="6467277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67277" cy="604838"/>
            </a:xfrm>
            <a:custGeom>
              <a:avLst/>
              <a:gdLst/>
              <a:ahLst/>
              <a:cxnLst/>
              <a:rect l="l" t="t" r="r" b="b"/>
              <a:pathLst>
                <a:path w="6467277" h="604838">
                  <a:moveTo>
                    <a:pt x="0" y="0"/>
                  </a:moveTo>
                  <a:lnTo>
                    <a:pt x="6467277" y="0"/>
                  </a:lnTo>
                  <a:lnTo>
                    <a:pt x="646727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6467277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CFCBB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Role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45864" y="3039219"/>
            <a:ext cx="4855220" cy="453629"/>
            <a:chOff x="0" y="0"/>
            <a:chExt cx="6473627" cy="6048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473627" cy="604838"/>
            </a:xfrm>
            <a:custGeom>
              <a:avLst/>
              <a:gdLst/>
              <a:ahLst/>
              <a:cxnLst/>
              <a:rect l="l" t="t" r="r" b="b"/>
              <a:pathLst>
                <a:path w="6473627" h="604838">
                  <a:moveTo>
                    <a:pt x="0" y="0"/>
                  </a:moveTo>
                  <a:lnTo>
                    <a:pt x="6473627" y="0"/>
                  </a:lnTo>
                  <a:lnTo>
                    <a:pt x="647362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6473627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b="1">
                  <a:solidFill>
                    <a:srgbClr val="CFCBB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Responsibilities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01762" y="3672482"/>
            <a:ext cx="16282839" cy="1266528"/>
            <a:chOff x="0" y="0"/>
            <a:chExt cx="21710452" cy="16887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710396" cy="1688719"/>
            </a:xfrm>
            <a:custGeom>
              <a:avLst/>
              <a:gdLst/>
              <a:ahLst/>
              <a:cxnLst/>
              <a:rect l="l" t="t" r="r" b="b"/>
              <a:pathLst>
                <a:path w="21710396" h="1688719">
                  <a:moveTo>
                    <a:pt x="0" y="0"/>
                  </a:moveTo>
                  <a:lnTo>
                    <a:pt x="21710396" y="0"/>
                  </a:lnTo>
                  <a:lnTo>
                    <a:pt x="21710396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87066" y="3852119"/>
            <a:ext cx="4855220" cy="453629"/>
            <a:chOff x="0" y="0"/>
            <a:chExt cx="6473627" cy="60483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473627" cy="604838"/>
            </a:xfrm>
            <a:custGeom>
              <a:avLst/>
              <a:gdLst/>
              <a:ahLst/>
              <a:cxnLst/>
              <a:rect l="l" t="t" r="r" b="b"/>
              <a:pathLst>
                <a:path w="6473627" h="604838">
                  <a:moveTo>
                    <a:pt x="0" y="0"/>
                  </a:moveTo>
                  <a:lnTo>
                    <a:pt x="6473627" y="0"/>
                  </a:lnTo>
                  <a:lnTo>
                    <a:pt x="647362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6473627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Chaitanya Gaba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718846" y="3852119"/>
            <a:ext cx="4850457" cy="453629"/>
            <a:chOff x="0" y="0"/>
            <a:chExt cx="6467277" cy="60483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467277" cy="604838"/>
            </a:xfrm>
            <a:custGeom>
              <a:avLst/>
              <a:gdLst/>
              <a:ahLst/>
              <a:cxnLst/>
              <a:rect l="l" t="t" r="r" b="b"/>
              <a:pathLst>
                <a:path w="6467277" h="604838">
                  <a:moveTo>
                    <a:pt x="0" y="0"/>
                  </a:moveTo>
                  <a:lnTo>
                    <a:pt x="6467277" y="0"/>
                  </a:lnTo>
                  <a:lnTo>
                    <a:pt x="646727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95250"/>
              <a:ext cx="6467277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562"/>
                </a:lnSpc>
              </a:pPr>
              <a:r>
                <a:rPr lang="en-US" sz="2150" dirty="0" err="1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Utils.h</a:t>
              </a:r>
              <a:r>
                <a:rPr lang="en-US" sz="2150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, </a:t>
              </a:r>
              <a:r>
                <a:rPr lang="en-US" sz="2150" dirty="0" err="1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Response.h</a:t>
              </a:r>
              <a:r>
                <a:rPr lang="en-US" sz="2150" dirty="0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 &amp; </a:t>
              </a:r>
              <a:r>
                <a:rPr lang="en-US" sz="2150" dirty="0" err="1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Search.h</a:t>
              </a:r>
              <a:endParaRPr lang="en-US" sz="2187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145864" y="3852119"/>
            <a:ext cx="4855220" cy="907256"/>
            <a:chOff x="0" y="0"/>
            <a:chExt cx="6473627" cy="12096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473627" cy="1209675"/>
            </a:xfrm>
            <a:custGeom>
              <a:avLst/>
              <a:gdLst/>
              <a:ahLst/>
              <a:cxnLst/>
              <a:rect l="l" t="t" r="r" b="b"/>
              <a:pathLst>
                <a:path w="6473627" h="1209675">
                  <a:moveTo>
                    <a:pt x="0" y="0"/>
                  </a:moveTo>
                  <a:lnTo>
                    <a:pt x="6473627" y="0"/>
                  </a:lnTo>
                  <a:lnTo>
                    <a:pt x="647362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6473627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562"/>
                </a:lnSpc>
              </a:pPr>
              <a:r>
                <a:rPr lang="en-US" sz="2150" dirty="0">
                  <a:solidFill>
                    <a:srgbClr val="CFCBBF"/>
                  </a:solidFill>
                  <a:latin typeface="Raleway"/>
                  <a:ea typeface="Raleway"/>
                  <a:cs typeface="Raleway"/>
                </a:rPr>
                <a:t>Function that streamline various operations like search, error messages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01762" y="4939010"/>
            <a:ext cx="16282839" cy="1266528"/>
            <a:chOff x="0" y="0"/>
            <a:chExt cx="21710452" cy="168870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1710396" cy="1688719"/>
            </a:xfrm>
            <a:custGeom>
              <a:avLst/>
              <a:gdLst/>
              <a:ahLst/>
              <a:cxnLst/>
              <a:rect l="l" t="t" r="r" b="b"/>
              <a:pathLst>
                <a:path w="21710396" h="1688719">
                  <a:moveTo>
                    <a:pt x="0" y="0"/>
                  </a:moveTo>
                  <a:lnTo>
                    <a:pt x="21710396" y="0"/>
                  </a:lnTo>
                  <a:lnTo>
                    <a:pt x="21710396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287066" y="5118646"/>
            <a:ext cx="4855220" cy="453629"/>
            <a:chOff x="0" y="0"/>
            <a:chExt cx="6473627" cy="60483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473627" cy="604838"/>
            </a:xfrm>
            <a:custGeom>
              <a:avLst/>
              <a:gdLst/>
              <a:ahLst/>
              <a:cxnLst/>
              <a:rect l="l" t="t" r="r" b="b"/>
              <a:pathLst>
                <a:path w="6473627" h="604838">
                  <a:moveTo>
                    <a:pt x="0" y="0"/>
                  </a:moveTo>
                  <a:lnTo>
                    <a:pt x="6473627" y="0"/>
                  </a:lnTo>
                  <a:lnTo>
                    <a:pt x="647362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6473627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Swastik Adhikary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6718846" y="5118646"/>
            <a:ext cx="4850457" cy="453629"/>
            <a:chOff x="0" y="0"/>
            <a:chExt cx="6467277" cy="60483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467277" cy="604838"/>
            </a:xfrm>
            <a:custGeom>
              <a:avLst/>
              <a:gdLst/>
              <a:ahLst/>
              <a:cxnLst/>
              <a:rect l="l" t="t" r="r" b="b"/>
              <a:pathLst>
                <a:path w="6467277" h="604838">
                  <a:moveTo>
                    <a:pt x="0" y="0"/>
                  </a:moveTo>
                  <a:lnTo>
                    <a:pt x="6467277" y="0"/>
                  </a:lnTo>
                  <a:lnTo>
                    <a:pt x="646727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95250"/>
              <a:ext cx="6467277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562"/>
                </a:lnSpc>
              </a:pPr>
              <a:r>
                <a:rPr lang="en-US" sz="2150" dirty="0" err="1">
                  <a:solidFill>
                    <a:srgbClr val="CFCBBF"/>
                  </a:solidFill>
                  <a:latin typeface="Raleway"/>
                  <a:ea typeface="Raleway"/>
                  <a:cs typeface="Raleway"/>
                </a:rPr>
                <a:t>Read.h</a:t>
              </a:r>
              <a:r>
                <a:rPr lang="en-US" sz="2150" dirty="0">
                  <a:solidFill>
                    <a:srgbClr val="CFCBBF"/>
                  </a:solidFill>
                  <a:latin typeface="Raleway"/>
                  <a:ea typeface="Raleway"/>
                  <a:cs typeface="Raleway"/>
                </a:rPr>
                <a:t>, </a:t>
              </a:r>
              <a:r>
                <a:rPr lang="en-US" sz="2150" dirty="0" err="1">
                  <a:solidFill>
                    <a:srgbClr val="CFCBBF"/>
                  </a:solidFill>
                  <a:latin typeface="Raleway"/>
                  <a:ea typeface="Raleway"/>
                  <a:cs typeface="Raleway"/>
                </a:rPr>
                <a:t>Encryption.h</a:t>
              </a:r>
              <a:r>
                <a:rPr lang="en-US" sz="2150" dirty="0">
                  <a:solidFill>
                    <a:srgbClr val="CFCBBF"/>
                  </a:solidFill>
                  <a:latin typeface="Raleway"/>
                  <a:ea typeface="Raleway"/>
                  <a:cs typeface="Raleway"/>
                </a:rPr>
                <a:t> &amp; </a:t>
              </a:r>
              <a:r>
                <a:rPr lang="en-US" sz="2150" dirty="0" err="1">
                  <a:solidFill>
                    <a:srgbClr val="CFCBBF"/>
                  </a:solidFill>
                  <a:latin typeface="Raleway"/>
                  <a:ea typeface="Raleway"/>
                  <a:cs typeface="Raleway"/>
                </a:rPr>
                <a:t>Delet.h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2145864" y="5118646"/>
            <a:ext cx="4855220" cy="907256"/>
            <a:chOff x="0" y="0"/>
            <a:chExt cx="6473627" cy="12096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473627" cy="1209675"/>
            </a:xfrm>
            <a:custGeom>
              <a:avLst/>
              <a:gdLst/>
              <a:ahLst/>
              <a:cxnLst/>
              <a:rect l="l" t="t" r="r" b="b"/>
              <a:pathLst>
                <a:path w="6473627" h="1209675">
                  <a:moveTo>
                    <a:pt x="0" y="0"/>
                  </a:moveTo>
                  <a:lnTo>
                    <a:pt x="6473627" y="0"/>
                  </a:lnTo>
                  <a:lnTo>
                    <a:pt x="647362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95250"/>
              <a:ext cx="6473627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562"/>
                </a:lnSpc>
              </a:pPr>
              <a:r>
                <a:rPr lang="en-US" sz="2150" dirty="0">
                  <a:solidFill>
                    <a:srgbClr val="CFCBBF"/>
                  </a:solidFill>
                  <a:latin typeface="Raleway"/>
                  <a:ea typeface="Raleway"/>
                  <a:cs typeface="Raleway"/>
                </a:rPr>
                <a:t>File retrieval, encryption, removal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001762" y="6205537"/>
            <a:ext cx="16282839" cy="1266528"/>
            <a:chOff x="0" y="0"/>
            <a:chExt cx="21710452" cy="168870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1710396" cy="1688719"/>
            </a:xfrm>
            <a:custGeom>
              <a:avLst/>
              <a:gdLst/>
              <a:ahLst/>
              <a:cxnLst/>
              <a:rect l="l" t="t" r="r" b="b"/>
              <a:pathLst>
                <a:path w="21710396" h="1688719">
                  <a:moveTo>
                    <a:pt x="0" y="0"/>
                  </a:moveTo>
                  <a:lnTo>
                    <a:pt x="21710396" y="0"/>
                  </a:lnTo>
                  <a:lnTo>
                    <a:pt x="21710396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1287066" y="6385172"/>
            <a:ext cx="4855220" cy="453629"/>
            <a:chOff x="0" y="0"/>
            <a:chExt cx="6473627" cy="60483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473627" cy="604838"/>
            </a:xfrm>
            <a:custGeom>
              <a:avLst/>
              <a:gdLst/>
              <a:ahLst/>
              <a:cxnLst/>
              <a:rect l="l" t="t" r="r" b="b"/>
              <a:pathLst>
                <a:path w="6473627" h="604838">
                  <a:moveTo>
                    <a:pt x="0" y="0"/>
                  </a:moveTo>
                  <a:lnTo>
                    <a:pt x="6473627" y="0"/>
                  </a:lnTo>
                  <a:lnTo>
                    <a:pt x="647362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95250"/>
              <a:ext cx="6473627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Karan Joshi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6718846" y="6385172"/>
            <a:ext cx="4850457" cy="453629"/>
            <a:chOff x="0" y="0"/>
            <a:chExt cx="6467277" cy="60483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467277" cy="604838"/>
            </a:xfrm>
            <a:custGeom>
              <a:avLst/>
              <a:gdLst/>
              <a:ahLst/>
              <a:cxnLst/>
              <a:rect l="l" t="t" r="r" b="b"/>
              <a:pathLst>
                <a:path w="6467277" h="604838">
                  <a:moveTo>
                    <a:pt x="0" y="0"/>
                  </a:moveTo>
                  <a:lnTo>
                    <a:pt x="6467277" y="0"/>
                  </a:lnTo>
                  <a:lnTo>
                    <a:pt x="646727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95250"/>
              <a:ext cx="6467277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562"/>
                </a:lnSpc>
              </a:pPr>
              <a:r>
                <a:rPr lang="en-US" sz="2150" dirty="0" err="1">
                  <a:solidFill>
                    <a:srgbClr val="CFCBBF"/>
                  </a:solidFill>
                  <a:latin typeface="Raleway"/>
                  <a:ea typeface="Raleway"/>
                  <a:cs typeface="Raleway"/>
                </a:rPr>
                <a:t>Size.h</a:t>
              </a:r>
              <a:r>
                <a:rPr lang="en-US" sz="2150" dirty="0">
                  <a:solidFill>
                    <a:srgbClr val="CFCBBF"/>
                  </a:solidFill>
                  <a:latin typeface="Raleway"/>
                  <a:ea typeface="Raleway"/>
                  <a:cs typeface="Raleway"/>
                </a:rPr>
                <a:t> &amp; </a:t>
              </a:r>
              <a:r>
                <a:rPr lang="en-US" sz="2150" dirty="0" err="1">
                  <a:solidFill>
                    <a:srgbClr val="CFCBBF"/>
                  </a:solidFill>
                  <a:latin typeface="Raleway"/>
                  <a:ea typeface="Raleway"/>
                  <a:cs typeface="Raleway"/>
                </a:rPr>
                <a:t>Edit.h</a:t>
              </a:r>
              <a:endParaRPr lang="en-US" sz="2187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2145864" y="6385172"/>
            <a:ext cx="4855220" cy="907256"/>
            <a:chOff x="0" y="0"/>
            <a:chExt cx="6473627" cy="120967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473627" cy="1209675"/>
            </a:xfrm>
            <a:custGeom>
              <a:avLst/>
              <a:gdLst/>
              <a:ahLst/>
              <a:cxnLst/>
              <a:rect l="l" t="t" r="r" b="b"/>
              <a:pathLst>
                <a:path w="6473627" h="1209675">
                  <a:moveTo>
                    <a:pt x="0" y="0"/>
                  </a:moveTo>
                  <a:lnTo>
                    <a:pt x="6473627" y="0"/>
                  </a:lnTo>
                  <a:lnTo>
                    <a:pt x="647362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95250"/>
              <a:ext cx="6473627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>
                <a:lnSpc>
                  <a:spcPts val="3562"/>
                </a:lnSpc>
              </a:pPr>
              <a:r>
                <a:rPr lang="en-US" sz="2150" dirty="0">
                  <a:solidFill>
                    <a:srgbClr val="CFCBBF"/>
                  </a:solidFill>
                  <a:latin typeface="Raleway"/>
                  <a:ea typeface="Raleway"/>
                  <a:cs typeface="Raleway"/>
                </a:rPr>
                <a:t>Manages size allocation, file edition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01762" y="7472065"/>
            <a:ext cx="16282839" cy="1266527"/>
            <a:chOff x="0" y="0"/>
            <a:chExt cx="21710452" cy="1688703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1710396" cy="1688719"/>
            </a:xfrm>
            <a:custGeom>
              <a:avLst/>
              <a:gdLst/>
              <a:ahLst/>
              <a:cxnLst/>
              <a:rect l="l" t="t" r="r" b="b"/>
              <a:pathLst>
                <a:path w="21710396" h="1688719">
                  <a:moveTo>
                    <a:pt x="0" y="0"/>
                  </a:moveTo>
                  <a:lnTo>
                    <a:pt x="21710396" y="0"/>
                  </a:lnTo>
                  <a:lnTo>
                    <a:pt x="21710396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287066" y="7651700"/>
            <a:ext cx="4855220" cy="453629"/>
            <a:chOff x="0" y="0"/>
            <a:chExt cx="6473627" cy="604838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473627" cy="604838"/>
            </a:xfrm>
            <a:custGeom>
              <a:avLst/>
              <a:gdLst/>
              <a:ahLst/>
              <a:cxnLst/>
              <a:rect l="l" t="t" r="r" b="b"/>
              <a:pathLst>
                <a:path w="6473627" h="604838">
                  <a:moveTo>
                    <a:pt x="0" y="0"/>
                  </a:moveTo>
                  <a:lnTo>
                    <a:pt x="6473627" y="0"/>
                  </a:lnTo>
                  <a:lnTo>
                    <a:pt x="647362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95250"/>
              <a:ext cx="6473627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Mitanshu Garg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6718846" y="7651700"/>
            <a:ext cx="4850457" cy="453629"/>
            <a:chOff x="0" y="0"/>
            <a:chExt cx="6467277" cy="604838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6467277" cy="604838"/>
            </a:xfrm>
            <a:custGeom>
              <a:avLst/>
              <a:gdLst/>
              <a:ahLst/>
              <a:cxnLst/>
              <a:rect l="l" t="t" r="r" b="b"/>
              <a:pathLst>
                <a:path w="6467277" h="604838">
                  <a:moveTo>
                    <a:pt x="0" y="0"/>
                  </a:moveTo>
                  <a:lnTo>
                    <a:pt x="6467277" y="0"/>
                  </a:lnTo>
                  <a:lnTo>
                    <a:pt x="646727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95250"/>
              <a:ext cx="6467277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Tester &amp; Documentation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2145864" y="7651700"/>
            <a:ext cx="4855220" cy="907256"/>
            <a:chOff x="0" y="0"/>
            <a:chExt cx="6473627" cy="1209675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6473627" cy="1209675"/>
            </a:xfrm>
            <a:custGeom>
              <a:avLst/>
              <a:gdLst/>
              <a:ahLst/>
              <a:cxnLst/>
              <a:rect l="l" t="t" r="r" b="b"/>
              <a:pathLst>
                <a:path w="6473627" h="1209675">
                  <a:moveTo>
                    <a:pt x="0" y="0"/>
                  </a:moveTo>
                  <a:lnTo>
                    <a:pt x="6473627" y="0"/>
                  </a:lnTo>
                  <a:lnTo>
                    <a:pt x="647362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-95250"/>
              <a:ext cx="6473627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Testing workflows and maintaining system documentation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2238" y="1563886"/>
            <a:ext cx="9409659" cy="885974"/>
            <a:chOff x="0" y="0"/>
            <a:chExt cx="12546212" cy="1181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46212" cy="1181298"/>
            </a:xfrm>
            <a:custGeom>
              <a:avLst/>
              <a:gdLst/>
              <a:ahLst/>
              <a:cxnLst/>
              <a:rect l="l" t="t" r="r" b="b"/>
              <a:pathLst>
                <a:path w="12546212" h="1181298">
                  <a:moveTo>
                    <a:pt x="0" y="0"/>
                  </a:moveTo>
                  <a:lnTo>
                    <a:pt x="12546212" y="0"/>
                  </a:lnTo>
                  <a:lnTo>
                    <a:pt x="1254621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2546212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Conclusion &amp; Future Scope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79736" y="5109865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Summary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722888"/>
            <a:ext cx="4731544" cy="907256"/>
            <a:chOff x="0" y="0"/>
            <a:chExt cx="6308725" cy="12096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08725" cy="1209675"/>
            </a:xfrm>
            <a:custGeom>
              <a:avLst/>
              <a:gdLst/>
              <a:ahLst/>
              <a:cxnLst/>
              <a:rect l="l" t="t" r="r" b="b"/>
              <a:pathLst>
                <a:path w="6308725" h="1209675">
                  <a:moveTo>
                    <a:pt x="0" y="0"/>
                  </a:moveTo>
                  <a:lnTo>
                    <a:pt x="6308725" y="0"/>
                  </a:lnTo>
                  <a:lnTo>
                    <a:pt x="630872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630872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Efficient, secure, and simple file management</a:t>
              </a:r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6964264" y="5261372"/>
            <a:ext cx="424160" cy="530275"/>
            <a:chOff x="0" y="0"/>
            <a:chExt cx="565547" cy="7070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42875"/>
              <a:ext cx="565547" cy="8499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64070" y="5109865"/>
            <a:ext cx="3544044" cy="442912"/>
            <a:chOff x="0" y="0"/>
            <a:chExt cx="4725392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Future Plans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64070" y="5722888"/>
            <a:ext cx="4731692" cy="907256"/>
            <a:chOff x="0" y="0"/>
            <a:chExt cx="6308923" cy="12096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08923" cy="1209675"/>
            </a:xfrm>
            <a:custGeom>
              <a:avLst/>
              <a:gdLst/>
              <a:ahLst/>
              <a:cxnLst/>
              <a:rect l="l" t="t" r="r" b="b"/>
              <a:pathLst>
                <a:path w="6308923" h="1209675">
                  <a:moveTo>
                    <a:pt x="0" y="0"/>
                  </a:moveTo>
                  <a:lnTo>
                    <a:pt x="6308923" y="0"/>
                  </a:lnTo>
                  <a:lnTo>
                    <a:pt x="630892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6308923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CBBF"/>
                  </a:solidFill>
                  <a:latin typeface="Raleway"/>
                  <a:ea typeface="Raleway"/>
                  <a:cs typeface="Raleway"/>
                  <a:sym typeface="Raleway"/>
                </a:rPr>
                <a:t>Develop GUI, cloud integration, AI features, and mobile support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0899279" y="5948065"/>
            <a:ext cx="424160" cy="530275"/>
            <a:chOff x="0" y="0"/>
            <a:chExt cx="565547" cy="7070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42875"/>
              <a:ext cx="565547" cy="8499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CFCBBF"/>
                  </a:solidFill>
                  <a:latin typeface="Prata"/>
                  <a:ea typeface="Prata"/>
                  <a:cs typeface="Prata"/>
                  <a:sym typeface="Prata"/>
                </a:rPr>
                <a:t>2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File-Management-System-in-C++.pptx</dc:title>
  <cp:revision>34</cp:revision>
  <dcterms:created xsi:type="dcterms:W3CDTF">2006-08-16T00:00:00Z</dcterms:created>
  <dcterms:modified xsi:type="dcterms:W3CDTF">2025-04-26T06:21:49Z</dcterms:modified>
  <dc:identifier>DAGk55s7raw</dc:identifier>
</cp:coreProperties>
</file>